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6" r:id="rId2"/>
    <p:sldId id="256" r:id="rId3"/>
    <p:sldId id="257" r:id="rId4"/>
    <p:sldId id="259" r:id="rId5"/>
    <p:sldId id="260" r:id="rId6"/>
    <p:sldId id="272" r:id="rId7"/>
    <p:sldId id="262" r:id="rId8"/>
    <p:sldId id="263" r:id="rId9"/>
    <p:sldId id="266" r:id="rId10"/>
    <p:sldId id="265" r:id="rId11"/>
    <p:sldId id="267" r:id="rId12"/>
    <p:sldId id="273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306" autoAdjust="0"/>
  </p:normalViewPr>
  <p:slideViewPr>
    <p:cSldViewPr>
      <p:cViewPr varScale="1">
        <p:scale>
          <a:sx n="67" d="100"/>
          <a:sy n="67" d="100"/>
        </p:scale>
        <p:origin x="10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9E64C-F66A-4CD8-9592-F517854F07CE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33D76-5DC5-4449-BCAE-D17EE300BA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8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33D76-5DC5-4449-BCAE-D17EE300BA5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0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414455-7DDE-4F70-8982-D9963553428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4FDD59-17C1-4C08-986C-EF2B99B81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МКДОУ детский сад № 2 «Солнышко» с. </a:t>
            </a:r>
            <a:r>
              <a:rPr lang="ru-RU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Богучаны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Клуб </a:t>
            </a:r>
            <a: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раннего </a:t>
            </a:r>
            <a:b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«Мы вместе» </a:t>
            </a:r>
            <a:b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интерактивная форма взаимодействия с родителями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Старший воспитатель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Ивашова Татьяна Николаевна</a:t>
            </a:r>
            <a:b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2022г</a:t>
            </a:r>
            <a:b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493862"/>
              </p:ext>
            </p:extLst>
          </p:nvPr>
        </p:nvGraphicFramePr>
        <p:xfrm>
          <a:off x="251520" y="563439"/>
          <a:ext cx="8640960" cy="60604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371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819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1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357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встречи.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Тема, форма работы с родителями, цель встречи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4930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Вторая половина февраля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сенсорное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развитие детей раннего возраста посредством дидактических игр.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 работы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открытый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показ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Цель: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активизация знаний родителей и повышение их педагогической грамотности в вопросе развития сенсорных способностей ребенка посредством дидактических игр.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10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раз в неделю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Тема: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логоритмические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упражнения для детей 2-3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лет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 работы: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игра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ранняя коррекция и профилактика отклонений в речевом развитии ребёнка посредством сочетания слова, движения и музыки.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родители, дети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6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78601"/>
              </p:ext>
            </p:extLst>
          </p:nvPr>
        </p:nvGraphicFramePr>
        <p:xfrm>
          <a:off x="251520" y="476672"/>
          <a:ext cx="8640960" cy="52737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Примерная дата встречи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Тема, форма работы с родителями, цель встречи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792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Первая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половина марта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 Речевое развитие детей раннего возраста» (область речевое развитие)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 работы: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«Круглый стол»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приобретение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практического опыта по  организации речевого  развития детей раннего возраста.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Родители, воспитатели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74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Первая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половина апреля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«Подведение итогов детско-родительского клуба « Мы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вместе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 работы: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 Семейная гостиная «Вырастай-ка»»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условий по эмоционально-личностному  развитию детей и родителей в группе детского сада.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Родители,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Дети,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Воспитатели,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благоприятно адаптируются к образовательному учреждению, детскому коллективу.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Повышаются психолого-педагогические знания у родителей.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 позитивные и доверительные взаимоотношения родителей и сотрудников детского сада.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результаты детско-родительского клуба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вместе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489654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376688"/>
          </a:xfrm>
        </p:spPr>
        <p:txBody>
          <a:bodyPr>
            <a:normAutofit/>
          </a:bodyPr>
          <a:lstStyle/>
          <a:p>
            <a:r>
              <a:rPr lang="ru-RU" sz="31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 детей надо начинать  с родителей. Именно родители должны стать нашими помощниками, союзниками участниками единого педагогического процесса, коллегами в деле воспитания детей»</a:t>
            </a:r>
            <a:br>
              <a:rPr lang="ru-RU" sz="31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В.А. Сухомлинский</a:t>
            </a:r>
            <a:r>
              <a:rPr lang="ru-RU" sz="31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41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Информационно-просветительские (использование разнообразных средств актуальной информации для родителей и реализация нетрадиционных форм взаимодействия с родителями);</a:t>
            </a:r>
          </a:p>
          <a:p>
            <a:pPr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Организационно-педагогические(осуществление консультативной помощи родителям по проблемам воспитания детей  раннего возраста, разработка рекомендаций по созданию условий в домашней среде, вовлечение родителей в совместную с детьми и педагогами деятельность в клубе»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детско-родительского клуба «Мы вместе»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708920"/>
            <a:ext cx="7408333" cy="3417243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 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 раннего возраста.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детско-родительского клуба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«Мы вместе»: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04864"/>
            <a:ext cx="7380808" cy="392129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педагогическую компетентность родителей в вопросах развития, воспитания и адаптации детей раннего возраста к ДОУ.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осознанное отношение родителей к развитию детей раннего возраста.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установлению сотрудничества детского сада и семьи в вопросах обучения, воспитания и развития детей раннего возраста.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176463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клуба осуществляется на базе дошкольного учреждения.</a:t>
            </a:r>
          </a:p>
          <a:p>
            <a:r>
              <a:rPr lang="ru-RU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планируется по результатам опроса родителей годовыми задачами ДОУ.</a:t>
            </a:r>
          </a:p>
          <a:p>
            <a:r>
              <a:rPr lang="ru-RU" sz="2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Родительского клуба входят следующие специалисты: учитель-логопед, педагог-психолог, воспитатели, администрация ДОУ.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клуба, строится следующим образом: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00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35334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астер-классы;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консультации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общие, индивидуальные;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показы;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нтерактивные досуговые мероприятия;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«День открытых дверей»;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обрания -практикумы;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«Семейная гостиная «Вырастай-ка»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родителями 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2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506748"/>
              </p:ext>
            </p:extLst>
          </p:nvPr>
        </p:nvGraphicFramePr>
        <p:xfrm>
          <a:off x="323529" y="1556792"/>
          <a:ext cx="8517632" cy="474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48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7805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Примерная дата встречи.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Тема, форма работы с родителями, цель встречи.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538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Вторая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половина ноября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Родительский клуб одна из интерактивные форм работы с родителями.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 работы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собрание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вовлечение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родителей в работу клуба, информирование родителей о предстоящей встрече.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Родители, воспитатели,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специалисты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детского – родительского клуба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«Мы вместе»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35686"/>
              </p:ext>
            </p:extLst>
          </p:nvPr>
        </p:nvGraphicFramePr>
        <p:xfrm>
          <a:off x="251520" y="476671"/>
          <a:ext cx="8568952" cy="62646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606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Примерная дата встречи.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Тема, форма работы с родителями, цель встречи.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43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половина декабря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Пальчиковая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дыхательная гимнастика.</a:t>
                      </a:r>
                      <a:b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 работы: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мастер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–класс</a:t>
                      </a:r>
                      <a:b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 встречи: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заинтересовать родителей осуществлять целенаправленную работу по развитию сенсорно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–моторных способностей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детей дошкольного возраста в домашних условиях.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учитель-логопед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429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Вторая половина  января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Режимный момент в детском саду.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Форма работы: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День открытых дверей»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Цель: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создать условия для взаимодействия детей с родителями, в ходе которого обогатить опыт родителей по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организации разных видов деятельности.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Воспитатели, дети, родители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9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1578</TotalTime>
  <Words>571</Words>
  <Application>Microsoft Office PowerPoint</Application>
  <PresentationFormat>Экран (4:3)</PresentationFormat>
  <Paragraphs>79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Candara</vt:lpstr>
      <vt:lpstr>Symbol</vt:lpstr>
      <vt:lpstr>Times New Roman</vt:lpstr>
      <vt:lpstr>Волна</vt:lpstr>
      <vt:lpstr>   МКДОУ детский сад № 2 «Солнышко» с. Богучаны     Клуб раннего  развития «Мы вместе»  как интерактивная форма взаимодействия с родителями                                         Подготовила:                                                                                                                     Старший воспитатель:                                                   Ивашова Татьяна Николаевна  2022г    </vt:lpstr>
      <vt:lpstr>«Воспитание детей надо начинать  с родителей. Именно родители должны стать нашими помощниками, союзниками участниками единого педагогического процесса, коллегами в деле воспитания детей» В.А. Сухомлинский. </vt:lpstr>
      <vt:lpstr>Основные направления детско-родительского клуба «Мы вместе»</vt:lpstr>
      <vt:lpstr>Цель детско-родительского клуба  «Мы вместе»:</vt:lpstr>
      <vt:lpstr>Задачи:</vt:lpstr>
      <vt:lpstr> Деятельность клуба, строится следующим образом: </vt:lpstr>
      <vt:lpstr>Формы работы с родителями и детьми: </vt:lpstr>
      <vt:lpstr>Тематическое планирование детского – родительского клуба «Мы вместе»</vt:lpstr>
      <vt:lpstr>Презентация PowerPoint</vt:lpstr>
      <vt:lpstr>Презентация PowerPoint</vt:lpstr>
      <vt:lpstr>Презентация PowerPoint</vt:lpstr>
      <vt:lpstr>Предполагаемые результаты детско-родительского клуба «Мы вместе»: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Мой</cp:lastModifiedBy>
  <cp:revision>81</cp:revision>
  <dcterms:created xsi:type="dcterms:W3CDTF">2017-11-19T12:13:33Z</dcterms:created>
  <dcterms:modified xsi:type="dcterms:W3CDTF">2022-11-23T09:16:47Z</dcterms:modified>
</cp:coreProperties>
</file>