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58" r:id="rId6"/>
    <p:sldId id="256" r:id="rId7"/>
    <p:sldId id="260" r:id="rId8"/>
    <p:sldId id="259" r:id="rId9"/>
    <p:sldId id="261" r:id="rId10"/>
    <p:sldId id="262" r:id="rId11"/>
    <p:sldId id="263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s2-solnishko.gbu.s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630616" cy="3096343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10000"/>
              </a:lnSpc>
            </a:pP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                                      образовательное учреждение</a:t>
            </a:r>
            <a:b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 </a:t>
            </a: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Солнышко»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Богучаны</a:t>
            </a: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212976"/>
            <a:ext cx="6728792" cy="2425824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629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80920" cy="1584175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4968552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Физическое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>
                <a:latin typeface="PetersburgC"/>
                <a:ea typeface="Times New Roman"/>
                <a:cs typeface="PetersburgC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может выполнять правильно все виды основных движений (ходьба, бег, прыжки, метание, лазанье); 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развиты основные двигательные качества; 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хорошо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владеет своим телом, сохраняет правильную осанку; 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накапливается резерв здоровья; 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l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активен, хорошо ест и спит; 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владеет элементарными навыками здорового образа жизни.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7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848872" cy="1440159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построения образовательного процесса в МКДОУ: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208912" cy="482453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Образовательный процесс  подразделен на: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Образовательную деятельность, осуществляемую в процессе организации различных видов детской деятельности: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игровой, двигательной, коммуникативной, познавательно-исследовательской, восприятия художественной литературы и фольклора, самообслуживания и элементарного бытового труда, конструирования из различных материалов, изобразительной, музыкальной.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Образовательную деятельность, осуществляемую в ходе режимных моментов.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Самостоятельную деятельность детей.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семьями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28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846640" cy="187220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психолого-педагогической работы по освоению детьми образовательных областей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560840" cy="4824536"/>
          </a:xfrm>
        </p:spPr>
        <p:txBody>
          <a:bodyPr/>
          <a:lstStyle/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включает совокупность образовательных областей, которые обеспечивают разностороннее развитие детей с учетом их возрастных 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индивидуальных особенностей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основным направлениям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физическому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социально-коммуникативному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познавательному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речевому 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художественно-эстетическому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обеспечивает достижение воспитанниками готовности к школе.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Содержание психолого-педагогической работы по освоению детьми образовательных областей ориентировано на развитие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физических, интеллектуальных и личностных качеств детей.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57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6640" cy="108012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обеспечение Программы</a:t>
            </a: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704856" cy="4442048"/>
          </a:xfrm>
        </p:spPr>
        <p:txBody>
          <a:bodyPr/>
          <a:lstStyle/>
          <a:p>
            <a:pPr marL="173038" algn="l">
              <a:spcAft>
                <a:spcPts val="0"/>
              </a:spcAft>
              <a:tabLst>
                <a:tab pos="806767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МКДОУ д/с №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создана необходимая материальная база для образовательной работы с детьми. Оборудование  помещений  МКДОУ соответствует  действующим требованиям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СаНПиН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устройству правилам и нормативам работы ДОУ, нормам и правилам пожарной безопасности.</a:t>
            </a:r>
          </a:p>
          <a:p>
            <a:pPr marL="173038" algn="l">
              <a:spcAft>
                <a:spcPts val="0"/>
              </a:spcAft>
              <a:tabLst>
                <a:tab pos="806767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возрастных группах оформлены центры в соответствии </a:t>
            </a:r>
          </a:p>
          <a:p>
            <a:pPr marL="173038" algn="l">
              <a:spcAft>
                <a:spcPts val="0"/>
              </a:spcAft>
              <a:tabLst>
                <a:tab pos="806767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линиями развития ребенка и реализации задач образовательных областей. </a:t>
            </a:r>
          </a:p>
          <a:p>
            <a:pPr marL="173038" algn="l">
              <a:spcAft>
                <a:spcPts val="0"/>
              </a:spcAft>
              <a:tabLst>
                <a:tab pos="806767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базисные компоненты развивающей предметной среды детского сада включают оптимальные условия для полноценного физического, эстетического, познавательного и социального развития детей.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2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134672" cy="532859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полным текстом Программы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д/с №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с.Богучаны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ознакомиться в методическом кабинете МКДОУ и на официальном сайте  МКДОУ:  </a:t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>
                <a:hlinkClick r:id="rId3"/>
              </a:rPr>
              <a:t>http://ds2-solnishko.gbu.su</a:t>
            </a:r>
            <a:r>
              <a:rPr lang="ru-RU" sz="3200" b="1" u="sng" dirty="0" smtClean="0">
                <a:hlinkClick r:id="rId3"/>
              </a:rPr>
              <a:t>/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2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486600" cy="129614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разработана: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8872" cy="504056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соответствии: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Федеральным законом от 29 декабря 2012 г. № 273-ФЗ «Об образовании в РФ»;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Федеральным государственным образовательным стандартом дошкольного образования, утвержденным  Приказом Министерства образования и науки Российской Федерации от 17 октября 2013 г. № 1155;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Приказом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России от 30.08.2013 № 1014 «Порядок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Санитарно-эпидемиологическими требованиями к устройству, содержанию и организации режима работы дошкольных образовательных организаций (Постановление Главного государственного санитарного врача 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РФ от 15 мая 2013 г. № 26 «Об утверждении СанПиН 2.4.1.3049-13»);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Уставом МКДОУ  детский сад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Солнышко»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с.Богучаны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 учетом: 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Примерной основной образовательной программой 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дошкольного образования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7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"/>
            <a:ext cx="8278688" cy="234888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условий для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9036496" cy="4752528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детей, в том числе их эмоционального благополучия;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 психофизиологических и других особенностей  (в том числе ограниченных возможностей здоровья);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6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846640" cy="864095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обеспечивает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488832" cy="4658072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 личности, мотивации и способностей детей в различных видах деятельности по следующим направлениям: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Познавательное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Речевое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Художественно-эстетическое развитие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Физическое развитие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определяется в соответствии 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направлениями развития ребенка, 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основным положениям возрастной психологии 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дошкольной педагогики и обеспечивает единство воспитательных, развивающих целей и задач. 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3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7"/>
            <a:ext cx="7558608" cy="1512167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Программа ориентирована на детей  дошкольного возраста  от 2 до 7 лет.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560840" cy="3865984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представлены в виде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целевых ориентиров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дошкольного образования, которые являют собой социально-нормативные возрастные характеристики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возможных достижений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на этапе завершения уровня дошкольного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85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990656" cy="1224135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632848" cy="511256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2400" dirty="0"/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проявляет инициативу в разных видах деятельности;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интересуется объектами и явлениями живой и неживой природы, проявляет бережное отношение к природе, устанавливает простые причинно-следственные связи;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имеет представление о труде окружающих его людей, может назвать несколько профессий, сказать, что этот человек делает;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ориентируется в транспортных средствах своей местности, знает основные правила поведения на улице и в общественном транспорте, понимает смысл общепринятых символических обозначений;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проявляет интерес к практическому экспериментированию и любознательность и  находит способы решения различных проблем с помощью пробующих действий поискового характера;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устанавливает причинно-следственные связи, обобщает представления и систематизирует объекты по выделенным свойствам и назначению;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объединяет предметы на основе общих признаков и обозначает их обобщающим понятием;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владеет логическими операциями: анализирует, выделяет свойства, сравнивает, устанавливает соответствие;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имеет представления об элементах универсальных знаковых систем; 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600" i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имеет представление о себе и своих близких, селе </a:t>
            </a:r>
            <a:r>
              <a:rPr lang="ru-RU" sz="2600" i="1" dirty="0" err="1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Богучаны</a:t>
            </a:r>
            <a:r>
              <a:rPr lang="ru-RU" sz="2600" i="1" dirty="0">
                <a:solidFill>
                  <a:schemeClr val="tx1"/>
                </a:solidFill>
                <a:latin typeface="Times New Roman"/>
                <a:ea typeface="Times New Roman"/>
                <a:cs typeface="Calibri"/>
              </a:rPr>
              <a:t>, Красноярском крае, как о своей Родине, проявляет интерес к другим культурам и народам</a:t>
            </a:r>
            <a:endParaRPr lang="ru-RU" sz="2600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600" i="1" dirty="0">
                <a:solidFill>
                  <a:schemeClr val="tx1"/>
                </a:solidFill>
                <a:latin typeface="Times New Roman"/>
                <a:ea typeface="Times New Roman"/>
              </a:rPr>
              <a:t>имеет представление о животном и растительном мире Сибири;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2353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630616" cy="165618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b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964488" cy="5688632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Социально-коммуникативное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инициативен в общении и других видах деятельности с педагогами, родителями и детьми;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поддерживает тему разговора, возникающего по инициативе взрослого, отвечает на вопросы и отзывается на просьбы, беседует на различные темы;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умеет попросить о помощи и заявить о своих потребностях в приемлемой форме;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проявляет чувство самоуважения и собственного достоинства, может отстаивать свою позицию в совместной деятельности;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в общении проявляет уважение к взрослому;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способен к установлению устойчивых контактов со сверстниками;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умеет договариваться со сверстниками;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владеет разными формами и средствами общения;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проявляет готовность посочувствовать, пожалеть, утешить, когда человек чем-то расстроен, огорчен, помочь ему, поделиться с ним;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инициативен, активен, испытывает удовольствие от предстоящих событий;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хочет нравиться, отличается богатством и глубиной переживаний, разнообразием их проявлений, и в то же время некоторой сдержанностью эмоций; способен к волевой регуляции поведения, преодолению своих непосредственных желаний, если они противоречат установленным нормам, правилам, данному слову, общей договоренности, поддается уговорам воспитателя;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владеет навыками самообслуживания; </a:t>
            </a:r>
            <a:endParaRPr lang="ru-RU" sz="1400" dirty="0">
              <a:ea typeface="Times New Roman"/>
              <a:cs typeface="Calibri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с уважением и терпимостью относится к людям, независимо от их социального происхождения, расовой и национальной принадлежности и т.д.; </a:t>
            </a:r>
            <a:endParaRPr lang="ru-RU" sz="1400" dirty="0">
              <a:ea typeface="Times New Roman"/>
              <a:cs typeface="Calibri"/>
            </a:endParaRPr>
          </a:p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способен оценить достижения других и свои собственные, терпимо относится к чужим промахам и ошибкам, воспринимает доброжелательную критику со стороны;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586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918648" cy="1584175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424936" cy="496855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dirty="0"/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свободно владеет родным языком, высказывается простыми распространенными предложениями, может грамматически правильно строить сложные предложения;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может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построить связный рассказ по сюжетной картинке;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употребляет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обобщающие слова, антонимы, сравнения;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использует речь для планирования действий;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понимает ситуацию только на основе словесного описания по контексту;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свободно участвует в диалоге со сверстниками и взрослыми, выражает свои чувства и намерения с помощью речевых и неречевых средств, владеет формами вежливости;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по собственной инициативе запоминает и использует разные отрывки речи; рассказывает различные истории, пытается сочинять сказки, проявляет интерес к игре с рифмой и словом; </a:t>
            </a:r>
            <a:endParaRPr lang="ru-RU" sz="2400" dirty="0">
              <a:ea typeface="Times New Roman"/>
              <a:cs typeface="Calibri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имеет элементарное представление о языковой действительности.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69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918648" cy="1224135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2888" cy="5112568"/>
          </a:xfrm>
        </p:spPr>
        <p:txBody>
          <a:bodyPr>
            <a:normAutofit fontScale="92500"/>
          </a:bodyPr>
          <a:lstStyle/>
          <a:p>
            <a:pPr lvl="0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en-US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деятельность;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проявляет интерес к книгам и может назвать несколько известных ему литературных произведений;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300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300" i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имеет первоначальные представление о театре и его видах, правилах поведения в театре, театральных профессиях;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300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300" i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принимает участие в театрализованных представлениях;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300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300" i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имеет представление об особенностях различных видов народно-прикладного искусства и народных промыслах</a:t>
            </a:r>
            <a:r>
              <a:rPr lang="ru-RU" sz="2800" i="1" dirty="0">
                <a:latin typeface="Times New Roman"/>
                <a:ea typeface="Times New Roman"/>
              </a:rPr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0356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1257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казённое дошкольное                                       образовательное учреждение детский сад №2 «Солнышко»  с. Богучаны   </vt:lpstr>
      <vt:lpstr>Программа разработана:   </vt:lpstr>
      <vt:lpstr>Цель Программы создание условий для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деятельности. </vt:lpstr>
      <vt:lpstr>Программа обеспечивает </vt:lpstr>
      <vt:lpstr>Программа ориентирована на детей  дошкольного возраста  от 2 до 7 лет.  </vt:lpstr>
      <vt:lpstr>Целевые ориентиры на этапе завершения дошкольного образования: </vt:lpstr>
      <vt:lpstr>Целевые ориентиры на этапе завершения дошкольного образования:    </vt:lpstr>
      <vt:lpstr>Целевые ориентиры на этапе завершения дошкольного образования:</vt:lpstr>
      <vt:lpstr>Целевые ориентиры на этапе завершения дошкольного образования:</vt:lpstr>
      <vt:lpstr>Целевые ориентиры на этапе завершения дошкольного образования: </vt:lpstr>
      <vt:lpstr>Модель построения образовательного процесса в МКДОУ:</vt:lpstr>
      <vt:lpstr>Содержание психолого-педагогической работы по освоению детьми образовательных областей </vt:lpstr>
      <vt:lpstr>Материально-техническое обеспечение Программы </vt:lpstr>
      <vt:lpstr>С полным текстом Программы  МКДОУ д/с № 2 «Солнышко »  с.Богучаны можно ознакомиться в методическом кабинете МКДОУ и на официальном сайте  МКДОУ:    http://ds2-solnishko.gbu.su/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8</cp:revision>
  <dcterms:created xsi:type="dcterms:W3CDTF">2017-07-17T08:22:48Z</dcterms:created>
  <dcterms:modified xsi:type="dcterms:W3CDTF">2017-07-18T05:34:42Z</dcterms:modified>
</cp:coreProperties>
</file>